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>
        <p:scale>
          <a:sx n="75" d="100"/>
          <a:sy n="75" d="100"/>
        </p:scale>
        <p:origin x="-1062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49C7D-EF96-4548-8A02-C2C3D174373F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4143C-78F1-4C87-83E5-2C9A23B6B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4143C-78F1-4C87-83E5-2C9A23B6B62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50F65-7415-4EEA-B105-B1D1BBEE0075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5F7D3-F517-44AE-A739-318DD8066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714744" y="500042"/>
            <a:ext cx="1785950" cy="64294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Спортивная организация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571480"/>
            <a:ext cx="2000264" cy="571504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Бюджетное финансирование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428736"/>
            <a:ext cx="1571636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Федеральная компонента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2000240"/>
            <a:ext cx="1571636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Местные бюджеты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857496"/>
            <a:ext cx="1714512" cy="857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Финансирование по пинии международных спортивных организаций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929066"/>
            <a:ext cx="1714512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Финансирование по линии профсоюзов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4714884"/>
            <a:ext cx="1714512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Финансирование через внебюджетные фонды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1571612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Коммерческая деятельность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43174" y="5929330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Иные виды деятельности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43174" y="2214554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Издательская деятельность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43174" y="2786058"/>
            <a:ext cx="2000264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Выпуск значков , атрибутики, сувениров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43174" y="5286388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 от игорного бизнеса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643174" y="3429000"/>
            <a:ext cx="200026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Продажа права на трансляцию теле- и радио- компаниям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43174" y="4143380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 от продажи билетов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43174" y="4714884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 от аренды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7752" y="2928934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Реклама собственного клуба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57752" y="2214554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Реклама компаний заказчиков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57752" y="1571612"/>
            <a:ext cx="2000264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еклама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15008" y="4929198"/>
            <a:ext cx="1714512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 от депозитов и операций с ценными бумагами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2357430"/>
            <a:ext cx="1714512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Меценатство (пожертвования физических и юридических лиц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43768" y="1571612"/>
            <a:ext cx="1714512" cy="4286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понсорство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00892" y="571480"/>
            <a:ext cx="2000264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Внебюджетное финансирование</a:t>
            </a:r>
            <a:endParaRPr lang="ru-RU" sz="1200" dirty="0"/>
          </a:p>
        </p:txBody>
      </p:sp>
      <p:sp>
        <p:nvSpPr>
          <p:cNvPr id="37" name="Стрелка вправо 36"/>
          <p:cNvSpPr/>
          <p:nvPr/>
        </p:nvSpPr>
        <p:spPr>
          <a:xfrm>
            <a:off x="2285984" y="714356"/>
            <a:ext cx="128588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5643570" y="714356"/>
            <a:ext cx="128588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 rot="5400000" flipH="1" flipV="1">
            <a:off x="572266" y="3142454"/>
            <a:ext cx="35719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2357422" y="1357298"/>
            <a:ext cx="56436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14" idx="3"/>
          </p:cNvCxnSpPr>
          <p:nvPr/>
        </p:nvCxnSpPr>
        <p:spPr>
          <a:xfrm rot="10800000">
            <a:off x="1928794" y="4929198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13" idx="3"/>
          </p:cNvCxnSpPr>
          <p:nvPr/>
        </p:nvCxnSpPr>
        <p:spPr>
          <a:xfrm>
            <a:off x="1928794" y="4143380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12" idx="3"/>
          </p:cNvCxnSpPr>
          <p:nvPr/>
        </p:nvCxnSpPr>
        <p:spPr>
          <a:xfrm>
            <a:off x="1928794" y="3286124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321439" y="3964785"/>
            <a:ext cx="4357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22" idx="1"/>
          </p:cNvCxnSpPr>
          <p:nvPr/>
        </p:nvCxnSpPr>
        <p:spPr>
          <a:xfrm rot="10800000">
            <a:off x="2500298" y="6143644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25" idx="1"/>
          </p:cNvCxnSpPr>
          <p:nvPr/>
        </p:nvCxnSpPr>
        <p:spPr>
          <a:xfrm rot="10800000">
            <a:off x="2500298" y="5500702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28" idx="1"/>
          </p:cNvCxnSpPr>
          <p:nvPr/>
        </p:nvCxnSpPr>
        <p:spPr>
          <a:xfrm rot="10800000">
            <a:off x="2500298" y="4929198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27" idx="1"/>
          </p:cNvCxnSpPr>
          <p:nvPr/>
        </p:nvCxnSpPr>
        <p:spPr>
          <a:xfrm rot="10800000">
            <a:off x="2500298" y="4357694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26" idx="1"/>
          </p:cNvCxnSpPr>
          <p:nvPr/>
        </p:nvCxnSpPr>
        <p:spPr>
          <a:xfrm rot="10800000">
            <a:off x="2500298" y="3714752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23" idx="1"/>
          </p:cNvCxnSpPr>
          <p:nvPr/>
        </p:nvCxnSpPr>
        <p:spPr>
          <a:xfrm rot="10800000">
            <a:off x="2500298" y="2428868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15" idx="1"/>
          </p:cNvCxnSpPr>
          <p:nvPr/>
        </p:nvCxnSpPr>
        <p:spPr>
          <a:xfrm rot="10800000">
            <a:off x="2500298" y="1785926"/>
            <a:ext cx="1428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>
            <a:stCxn id="31" idx="2"/>
            <a:endCxn id="30" idx="0"/>
          </p:cNvCxnSpPr>
          <p:nvPr/>
        </p:nvCxnSpPr>
        <p:spPr>
          <a:xfrm rot="5400000">
            <a:off x="5750727" y="2107397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>
            <a:stCxn id="30" idx="2"/>
            <a:endCxn id="29" idx="0"/>
          </p:cNvCxnSpPr>
          <p:nvPr/>
        </p:nvCxnSpPr>
        <p:spPr>
          <a:xfrm rot="5400000">
            <a:off x="5715008" y="2786058"/>
            <a:ext cx="285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32" idx="1"/>
          </p:cNvCxnSpPr>
          <p:nvPr/>
        </p:nvCxnSpPr>
        <p:spPr>
          <a:xfrm rot="10800000">
            <a:off x="2500298" y="5214950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Группа 100"/>
          <p:cNvGrpSpPr/>
          <p:nvPr/>
        </p:nvGrpSpPr>
        <p:grpSpPr>
          <a:xfrm>
            <a:off x="2500298" y="3714752"/>
            <a:ext cx="4929222" cy="714380"/>
            <a:chOff x="2357422" y="3929066"/>
            <a:chExt cx="5072098" cy="71438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643570" y="3929066"/>
              <a:ext cx="1785950" cy="71438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Доходы от трансфертов и купли-продажи спортсменов</a:t>
              </a:r>
              <a:endParaRPr lang="ru-RU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100" name="Прямая соединительная линия 99"/>
            <p:cNvCxnSpPr>
              <a:stCxn id="33" idx="1"/>
            </p:cNvCxnSpPr>
            <p:nvPr/>
          </p:nvCxnSpPr>
          <p:spPr>
            <a:xfrm rot="10800000">
              <a:off x="2357422" y="4286256"/>
              <a:ext cx="32861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6" name="Прямая соединительная линия 125"/>
          <p:cNvCxnSpPr/>
          <p:nvPr/>
        </p:nvCxnSpPr>
        <p:spPr>
          <a:xfrm rot="5400000">
            <a:off x="1464447" y="1678769"/>
            <a:ext cx="10715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>
            <a:stCxn id="11" idx="3"/>
          </p:cNvCxnSpPr>
          <p:nvPr/>
        </p:nvCxnSpPr>
        <p:spPr>
          <a:xfrm>
            <a:off x="1714480" y="221455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10" idx="3"/>
          </p:cNvCxnSpPr>
          <p:nvPr/>
        </p:nvCxnSpPr>
        <p:spPr>
          <a:xfrm>
            <a:off x="1714480" y="164305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>
            <a:stCxn id="15" idx="0"/>
          </p:cNvCxnSpPr>
          <p:nvPr/>
        </p:nvCxnSpPr>
        <p:spPr>
          <a:xfrm rot="5400000" flipH="1" flipV="1">
            <a:off x="3536149" y="146445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>
            <a:stCxn id="31" idx="0"/>
          </p:cNvCxnSpPr>
          <p:nvPr/>
        </p:nvCxnSpPr>
        <p:spPr>
          <a:xfrm rot="5400000" flipH="1" flipV="1">
            <a:off x="5750727" y="146445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>
            <a:stCxn id="35" idx="0"/>
            <a:endCxn id="36" idx="2"/>
          </p:cNvCxnSpPr>
          <p:nvPr/>
        </p:nvCxnSpPr>
        <p:spPr>
          <a:xfrm rot="5400000" flipH="1" flipV="1">
            <a:off x="7786710" y="135729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>
            <a:stCxn id="34" idx="0"/>
            <a:endCxn id="35" idx="2"/>
          </p:cNvCxnSpPr>
          <p:nvPr/>
        </p:nvCxnSpPr>
        <p:spPr>
          <a:xfrm rot="5400000" flipH="1" flipV="1">
            <a:off x="7822429" y="2178835"/>
            <a:ext cx="3571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86</Words>
  <Application>Microsoft Office PowerPoint</Application>
  <PresentationFormat>Экран (4:3)</PresentationFormat>
  <Paragraphs>24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Comp</cp:lastModifiedBy>
  <cp:revision>14</cp:revision>
  <dcterms:created xsi:type="dcterms:W3CDTF">2010-03-15T10:32:07Z</dcterms:created>
  <dcterms:modified xsi:type="dcterms:W3CDTF">2010-03-18T14:40:15Z</dcterms:modified>
</cp:coreProperties>
</file>