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D594D-06D2-42E0-85F8-8C835E9FFF02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C6285-1ADD-4823-B7FE-CDEA8DA5C6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14612" y="1000108"/>
            <a:ext cx="3929090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Рекламно-информационный  блок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2571736" y="1428736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6357950" y="1428736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142844" y="2143116"/>
            <a:ext cx="2643206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информационной  базы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43240" y="2143116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Введение системы активной пропаганды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857488" y="3643314"/>
            <a:ext cx="30003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 проведение социальной рекламной кампании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 увеличение количества спортивно-массовых мероприятий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 информирование населения о проведении программных мероприятий через СМИ</a:t>
            </a:r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4143372" y="3214686"/>
            <a:ext cx="50006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5074" y="2143116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Взаимодействие  тренеров и </a:t>
            </a:r>
            <a:r>
              <a:rPr lang="ru-RU" dirty="0" smtClean="0"/>
              <a:t>образовательных  учреждений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4250529" y="175020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33</Words>
  <Application>Microsoft Office PowerPoint</Application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Comp</cp:lastModifiedBy>
  <cp:revision>12</cp:revision>
  <dcterms:created xsi:type="dcterms:W3CDTF">2010-03-16T04:05:51Z</dcterms:created>
  <dcterms:modified xsi:type="dcterms:W3CDTF">2010-03-25T12:10:19Z</dcterms:modified>
</cp:coreProperties>
</file>