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987F0-C895-4313-A092-C9627223E6C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CB3350-9A2D-4C82-BE66-651DD0F9164A}">
      <dgm:prSet phldrT="[Текст]" custT="1"/>
      <dgm:spPr/>
      <dgm:t>
        <a:bodyPr/>
        <a:lstStyle/>
        <a:p>
          <a:r>
            <a:rPr lang="ru-RU" sz="2000" dirty="0" smtClean="0">
              <a:latin typeface="a_RewinderDemi" pitchFamily="82" charset="-52"/>
            </a:rPr>
            <a:t>Комплекс мер по решению проблемы развития спорта в Орловской области</a:t>
          </a:r>
          <a:endParaRPr lang="ru-RU" sz="2000" dirty="0">
            <a:latin typeface="a_RewinderDemi" pitchFamily="82" charset="-52"/>
          </a:endParaRPr>
        </a:p>
      </dgm:t>
    </dgm:pt>
    <dgm:pt modelId="{470A0D2F-07E1-476E-9F9D-495FD8B16BB4}" type="parTrans" cxnId="{D360CE99-FDE2-4A35-801B-C9EE784C85C3}">
      <dgm:prSet/>
      <dgm:spPr/>
      <dgm:t>
        <a:bodyPr/>
        <a:lstStyle/>
        <a:p>
          <a:endParaRPr lang="ru-RU"/>
        </a:p>
      </dgm:t>
    </dgm:pt>
    <dgm:pt modelId="{114EFFB0-70EB-49E1-9F4E-89C53B23C875}" type="sibTrans" cxnId="{D360CE99-FDE2-4A35-801B-C9EE784C85C3}">
      <dgm:prSet/>
      <dgm:spPr/>
      <dgm:t>
        <a:bodyPr/>
        <a:lstStyle/>
        <a:p>
          <a:endParaRPr lang="ru-RU"/>
        </a:p>
      </dgm:t>
    </dgm:pt>
    <dgm:pt modelId="{0ACE96BB-F73E-4AEA-A932-1C3BE21A6C70}">
      <dgm:prSet phldrT="[Текст]"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Нормативно –</a:t>
          </a:r>
        </a:p>
        <a:p>
          <a:r>
            <a:rPr lang="ru-RU" dirty="0" smtClean="0">
              <a:latin typeface="a_RewinderDemi" pitchFamily="82" charset="-52"/>
            </a:rPr>
            <a:t>правовая </a:t>
          </a:r>
        </a:p>
        <a:p>
          <a:r>
            <a:rPr lang="ru-RU" dirty="0" smtClean="0">
              <a:latin typeface="a_RewinderDemi" pitchFamily="82" charset="-52"/>
            </a:rPr>
            <a:t>база</a:t>
          </a:r>
          <a:endParaRPr lang="ru-RU" dirty="0">
            <a:latin typeface="a_RewinderDemi" pitchFamily="82" charset="-52"/>
          </a:endParaRPr>
        </a:p>
      </dgm:t>
    </dgm:pt>
    <dgm:pt modelId="{57E64FF0-DB8F-41BA-8DA9-3DCA778F19E1}" type="parTrans" cxnId="{1F7B5E96-7D1B-454A-8794-E34B956171F4}">
      <dgm:prSet/>
      <dgm:spPr/>
      <dgm:t>
        <a:bodyPr/>
        <a:lstStyle/>
        <a:p>
          <a:endParaRPr lang="ru-RU"/>
        </a:p>
      </dgm:t>
    </dgm:pt>
    <dgm:pt modelId="{9CD413EC-3930-41D1-9E7C-FD56477B6BD1}" type="sibTrans" cxnId="{1F7B5E96-7D1B-454A-8794-E34B956171F4}">
      <dgm:prSet/>
      <dgm:spPr/>
      <dgm:t>
        <a:bodyPr/>
        <a:lstStyle/>
        <a:p>
          <a:endParaRPr lang="ru-RU"/>
        </a:p>
      </dgm:t>
    </dgm:pt>
    <dgm:pt modelId="{17765640-7688-445E-B337-844400A3A6DB}">
      <dgm:prSet phldrT="[Текст]"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Материально – </a:t>
          </a:r>
        </a:p>
        <a:p>
          <a:r>
            <a:rPr lang="ru-RU" dirty="0" smtClean="0">
              <a:latin typeface="a_RewinderDemi" pitchFamily="82" charset="-52"/>
            </a:rPr>
            <a:t>техническая</a:t>
          </a:r>
        </a:p>
        <a:p>
          <a:r>
            <a:rPr lang="ru-RU" dirty="0" smtClean="0">
              <a:latin typeface="a_RewinderDemi" pitchFamily="82" charset="-52"/>
            </a:rPr>
            <a:t>база</a:t>
          </a:r>
          <a:endParaRPr lang="ru-RU" dirty="0">
            <a:latin typeface="a_RewinderDemi" pitchFamily="82" charset="-52"/>
          </a:endParaRPr>
        </a:p>
      </dgm:t>
    </dgm:pt>
    <dgm:pt modelId="{EEFE7B08-D601-4D29-B025-7BF98D4C8E91}" type="parTrans" cxnId="{C715104C-C888-49C6-BDAC-752AE00BB702}">
      <dgm:prSet/>
      <dgm:spPr/>
      <dgm:t>
        <a:bodyPr/>
        <a:lstStyle/>
        <a:p>
          <a:endParaRPr lang="ru-RU"/>
        </a:p>
      </dgm:t>
    </dgm:pt>
    <dgm:pt modelId="{0BB3CF5F-A0DD-405C-BE66-13B2A03B6C09}" type="sibTrans" cxnId="{C715104C-C888-49C6-BDAC-752AE00BB702}">
      <dgm:prSet/>
      <dgm:spPr/>
      <dgm:t>
        <a:bodyPr/>
        <a:lstStyle/>
        <a:p>
          <a:endParaRPr lang="ru-RU"/>
        </a:p>
      </dgm:t>
    </dgm:pt>
    <dgm:pt modelId="{7CBC9356-75CC-4BBC-9A83-F0CB32C43CBA}">
      <dgm:prSet phldrT="[Текст]"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Организационно –</a:t>
          </a:r>
        </a:p>
        <a:p>
          <a:r>
            <a:rPr lang="ru-RU" dirty="0" smtClean="0">
              <a:latin typeface="a_RewinderDemi" pitchFamily="82" charset="-52"/>
            </a:rPr>
            <a:t>управленческая</a:t>
          </a:r>
        </a:p>
        <a:p>
          <a:r>
            <a:rPr lang="ru-RU" dirty="0" smtClean="0">
              <a:latin typeface="a_RewinderDemi" pitchFamily="82" charset="-52"/>
            </a:rPr>
            <a:t>структура</a:t>
          </a:r>
          <a:endParaRPr lang="ru-RU" dirty="0">
            <a:latin typeface="a_RewinderDemi" pitchFamily="82" charset="-52"/>
          </a:endParaRPr>
        </a:p>
      </dgm:t>
    </dgm:pt>
    <dgm:pt modelId="{93C2AE6A-6731-4181-9EC2-184BFC08F954}" type="parTrans" cxnId="{BFD38F18-B2D3-4211-A25E-29C9EB8B3B1E}">
      <dgm:prSet/>
      <dgm:spPr/>
      <dgm:t>
        <a:bodyPr/>
        <a:lstStyle/>
        <a:p>
          <a:endParaRPr lang="ru-RU"/>
        </a:p>
      </dgm:t>
    </dgm:pt>
    <dgm:pt modelId="{C36C5891-2E43-4673-B80A-98D573DF6B9A}" type="sibTrans" cxnId="{BFD38F18-B2D3-4211-A25E-29C9EB8B3B1E}">
      <dgm:prSet/>
      <dgm:spPr/>
      <dgm:t>
        <a:bodyPr/>
        <a:lstStyle/>
        <a:p>
          <a:endParaRPr lang="ru-RU"/>
        </a:p>
      </dgm:t>
    </dgm:pt>
    <dgm:pt modelId="{CFADF769-0F58-4E54-9122-E8ACD6DF2077}">
      <dgm:prSet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Финансово –</a:t>
          </a:r>
        </a:p>
        <a:p>
          <a:r>
            <a:rPr lang="ru-RU" dirty="0" smtClean="0">
              <a:latin typeface="a_RewinderDemi" pitchFamily="82" charset="-52"/>
            </a:rPr>
            <a:t>экономическое</a:t>
          </a:r>
        </a:p>
        <a:p>
          <a:r>
            <a:rPr lang="ru-RU" dirty="0" smtClean="0">
              <a:latin typeface="a_RewinderDemi" pitchFamily="82" charset="-52"/>
            </a:rPr>
            <a:t>обеспечение</a:t>
          </a:r>
          <a:endParaRPr lang="ru-RU" dirty="0">
            <a:latin typeface="a_RewinderDemi" pitchFamily="82" charset="-52"/>
          </a:endParaRPr>
        </a:p>
      </dgm:t>
    </dgm:pt>
    <dgm:pt modelId="{A094D744-56CF-4794-A2B1-05DA269596B3}" type="parTrans" cxnId="{92C19046-B133-4559-9EB6-DAE6DAD12BAF}">
      <dgm:prSet/>
      <dgm:spPr/>
      <dgm:t>
        <a:bodyPr/>
        <a:lstStyle/>
        <a:p>
          <a:endParaRPr lang="ru-RU"/>
        </a:p>
      </dgm:t>
    </dgm:pt>
    <dgm:pt modelId="{255D0FD5-E995-487F-B142-93DF161390DC}" type="sibTrans" cxnId="{92C19046-B133-4559-9EB6-DAE6DAD12BAF}">
      <dgm:prSet/>
      <dgm:spPr/>
      <dgm:t>
        <a:bodyPr/>
        <a:lstStyle/>
        <a:p>
          <a:endParaRPr lang="ru-RU"/>
        </a:p>
      </dgm:t>
    </dgm:pt>
    <dgm:pt modelId="{87DD8ADF-6A74-470F-A249-46CACA134854}">
      <dgm:prSet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Медицина</a:t>
          </a:r>
          <a:endParaRPr lang="ru-RU" dirty="0">
            <a:latin typeface="a_RewinderDemi" pitchFamily="82" charset="-52"/>
          </a:endParaRPr>
        </a:p>
      </dgm:t>
    </dgm:pt>
    <dgm:pt modelId="{10F60D3E-B82D-4B80-AD73-50E409FDB764}" type="parTrans" cxnId="{0995F24C-93B3-4CE6-8457-F1A34B971336}">
      <dgm:prSet/>
      <dgm:spPr/>
      <dgm:t>
        <a:bodyPr/>
        <a:lstStyle/>
        <a:p>
          <a:endParaRPr lang="ru-RU"/>
        </a:p>
      </dgm:t>
    </dgm:pt>
    <dgm:pt modelId="{8C879BB8-0B9E-4B7B-A0EA-4F7CC4A7276C}" type="sibTrans" cxnId="{0995F24C-93B3-4CE6-8457-F1A34B971336}">
      <dgm:prSet/>
      <dgm:spPr/>
      <dgm:t>
        <a:bodyPr/>
        <a:lstStyle/>
        <a:p>
          <a:endParaRPr lang="ru-RU"/>
        </a:p>
      </dgm:t>
    </dgm:pt>
    <dgm:pt modelId="{89B403B3-D5F3-4CA3-BA2F-57F6CEEDB38C}">
      <dgm:prSet/>
      <dgm:spPr/>
      <dgm:t>
        <a:bodyPr/>
        <a:lstStyle/>
        <a:p>
          <a:r>
            <a:rPr lang="ru-RU" dirty="0" smtClean="0">
              <a:latin typeface="a_RewinderDemi" pitchFamily="82" charset="-52"/>
            </a:rPr>
            <a:t>Рекламно –</a:t>
          </a:r>
        </a:p>
        <a:p>
          <a:r>
            <a:rPr lang="ru-RU" dirty="0" smtClean="0">
              <a:latin typeface="a_RewinderDemi" pitchFamily="82" charset="-52"/>
            </a:rPr>
            <a:t>информационная</a:t>
          </a:r>
        </a:p>
        <a:p>
          <a:r>
            <a:rPr lang="ru-RU" dirty="0" smtClean="0">
              <a:latin typeface="a_RewinderDemi" pitchFamily="82" charset="-52"/>
            </a:rPr>
            <a:t>поддержка</a:t>
          </a:r>
          <a:endParaRPr lang="ru-RU" dirty="0">
            <a:latin typeface="a_RewinderDemi" pitchFamily="82" charset="-52"/>
          </a:endParaRPr>
        </a:p>
      </dgm:t>
    </dgm:pt>
    <dgm:pt modelId="{1B9B04C5-F68F-4848-A78C-69C088886D23}" type="parTrans" cxnId="{7524BECF-A4A6-4EED-B585-F2E7BCC5F3CD}">
      <dgm:prSet/>
      <dgm:spPr/>
      <dgm:t>
        <a:bodyPr/>
        <a:lstStyle/>
        <a:p>
          <a:endParaRPr lang="ru-RU"/>
        </a:p>
      </dgm:t>
    </dgm:pt>
    <dgm:pt modelId="{BA053290-37BB-44CE-833F-CD5577568094}" type="sibTrans" cxnId="{7524BECF-A4A6-4EED-B585-F2E7BCC5F3CD}">
      <dgm:prSet/>
      <dgm:spPr/>
      <dgm:t>
        <a:bodyPr/>
        <a:lstStyle/>
        <a:p>
          <a:endParaRPr lang="ru-RU"/>
        </a:p>
      </dgm:t>
    </dgm:pt>
    <dgm:pt modelId="{D972191C-A9B0-4256-B68D-9A02A0E0E84B}" type="pres">
      <dgm:prSet presAssocID="{7AD987F0-C895-4313-A092-C9627223E6C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2832F-782A-4012-BE7C-2A6E60D492F9}" type="pres">
      <dgm:prSet presAssocID="{42CB3350-9A2D-4C82-BE66-651DD0F9164A}" presName="centerShape" presStyleLbl="node0" presStyleIdx="0" presStyleCnt="1" custScaleX="117881" custScaleY="117881" custLinFactNeighborX="-261" custLinFactNeighborY="4357"/>
      <dgm:spPr/>
      <dgm:t>
        <a:bodyPr/>
        <a:lstStyle/>
        <a:p>
          <a:endParaRPr lang="ru-RU"/>
        </a:p>
      </dgm:t>
    </dgm:pt>
    <dgm:pt modelId="{4C824BF4-3C9D-42A2-AABC-99E754623CD5}" type="pres">
      <dgm:prSet presAssocID="{57E64FF0-DB8F-41BA-8DA9-3DCA778F19E1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16804FDC-67C5-4EB8-9ED0-D354FC397441}" type="pres">
      <dgm:prSet presAssocID="{0ACE96BB-F73E-4AEA-A932-1C3BE21A6C70}" presName="node" presStyleLbl="node1" presStyleIdx="0" presStyleCnt="6" custScaleX="123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4F9476-543D-42F9-B73E-0405E368D0A8}" type="pres">
      <dgm:prSet presAssocID="{EEFE7B08-D601-4D29-B025-7BF98D4C8E91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E141510E-2DF0-459B-AFA2-C53216A692A2}" type="pres">
      <dgm:prSet presAssocID="{17765640-7688-445E-B337-844400A3A6DB}" presName="node" presStyleLbl="node1" presStyleIdx="1" presStyleCnt="6" custScaleX="116746" custRadScaleRad="95584" custRadScaleInc="-14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FA9C9-5A1B-4477-9982-02FDEF2E8A9C}" type="pres">
      <dgm:prSet presAssocID="{93C2AE6A-6731-4181-9EC2-184BFC08F954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6C4103DD-C8D9-4CC4-B244-A295EADAD40A}" type="pres">
      <dgm:prSet presAssocID="{7CBC9356-75CC-4BBC-9A83-F0CB32C43CBA}" presName="node" presStyleLbl="node1" presStyleIdx="2" presStyleCnt="6" custScaleX="118299" custRadScaleRad="91929" custRadScaleInc="-6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AA113-EF66-4554-A021-9D8699D72045}" type="pres">
      <dgm:prSet presAssocID="{A094D744-56CF-4794-A2B1-05DA269596B3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50C828D6-519B-43AB-82FF-456A0728AC9D}" type="pres">
      <dgm:prSet presAssocID="{CFADF769-0F58-4E54-9122-E8ACD6DF2077}" presName="node" presStyleLbl="node1" presStyleIdx="3" presStyleCnt="6" custScaleX="119372" custRadScaleRad="91579" custRadScaleInc="4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CC1B0-0D44-4F8E-9102-AE2B87BB8E94}" type="pres">
      <dgm:prSet presAssocID="{10F60D3E-B82D-4B80-AD73-50E409FDB764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A5888E41-4195-4E45-BD12-81CB275A6573}" type="pres">
      <dgm:prSet presAssocID="{87DD8ADF-6A74-470F-A249-46CACA134854}" presName="node" presStyleLbl="node1" presStyleIdx="4" presStyleCnt="6" custScaleX="120925" custRadScaleRad="94697" custRadScaleInc="1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1A920-83D3-48B2-9162-343851BB74AC}" type="pres">
      <dgm:prSet presAssocID="{1B9B04C5-F68F-4848-A78C-69C088886D23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3E2B43A9-7CE9-4B90-BC56-1F8FBA0B438D}" type="pres">
      <dgm:prSet presAssocID="{89B403B3-D5F3-4CA3-BA2F-57F6CEEDB38C}" presName="node" presStyleLbl="node1" presStyleIdx="5" presStyleCnt="6" custScaleX="1135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6D751E-FBD5-414B-BE2D-6D347B92A382}" type="presOf" srcId="{1B9B04C5-F68F-4848-A78C-69C088886D23}" destId="{DB71A920-83D3-48B2-9162-343851BB74AC}" srcOrd="0" destOrd="0" presId="urn:microsoft.com/office/officeart/2005/8/layout/radial4"/>
    <dgm:cxn modelId="{2F45D16A-B1CE-4F6B-A135-BFDA7AD0903A}" type="presOf" srcId="{A094D744-56CF-4794-A2B1-05DA269596B3}" destId="{B64AA113-EF66-4554-A021-9D8699D72045}" srcOrd="0" destOrd="0" presId="urn:microsoft.com/office/officeart/2005/8/layout/radial4"/>
    <dgm:cxn modelId="{35A09766-D4B2-449D-80BA-5F88ABCBE739}" type="presOf" srcId="{57E64FF0-DB8F-41BA-8DA9-3DCA778F19E1}" destId="{4C824BF4-3C9D-42A2-AABC-99E754623CD5}" srcOrd="0" destOrd="0" presId="urn:microsoft.com/office/officeart/2005/8/layout/radial4"/>
    <dgm:cxn modelId="{0DFEFC62-150C-4857-8A0F-DB079AC84F51}" type="presOf" srcId="{7CBC9356-75CC-4BBC-9A83-F0CB32C43CBA}" destId="{6C4103DD-C8D9-4CC4-B244-A295EADAD40A}" srcOrd="0" destOrd="0" presId="urn:microsoft.com/office/officeart/2005/8/layout/radial4"/>
    <dgm:cxn modelId="{D360CE99-FDE2-4A35-801B-C9EE784C85C3}" srcId="{7AD987F0-C895-4313-A092-C9627223E6C2}" destId="{42CB3350-9A2D-4C82-BE66-651DD0F9164A}" srcOrd="0" destOrd="0" parTransId="{470A0D2F-07E1-476E-9F9D-495FD8B16BB4}" sibTransId="{114EFFB0-70EB-49E1-9F4E-89C53B23C875}"/>
    <dgm:cxn modelId="{C808B7B0-7C9E-44CF-9FFF-9F3D19222F6F}" type="presOf" srcId="{EEFE7B08-D601-4D29-B025-7BF98D4C8E91}" destId="{004F9476-543D-42F9-B73E-0405E368D0A8}" srcOrd="0" destOrd="0" presId="urn:microsoft.com/office/officeart/2005/8/layout/radial4"/>
    <dgm:cxn modelId="{92C19046-B133-4559-9EB6-DAE6DAD12BAF}" srcId="{42CB3350-9A2D-4C82-BE66-651DD0F9164A}" destId="{CFADF769-0F58-4E54-9122-E8ACD6DF2077}" srcOrd="3" destOrd="0" parTransId="{A094D744-56CF-4794-A2B1-05DA269596B3}" sibTransId="{255D0FD5-E995-487F-B142-93DF161390DC}"/>
    <dgm:cxn modelId="{C715104C-C888-49C6-BDAC-752AE00BB702}" srcId="{42CB3350-9A2D-4C82-BE66-651DD0F9164A}" destId="{17765640-7688-445E-B337-844400A3A6DB}" srcOrd="1" destOrd="0" parTransId="{EEFE7B08-D601-4D29-B025-7BF98D4C8E91}" sibTransId="{0BB3CF5F-A0DD-405C-BE66-13B2A03B6C09}"/>
    <dgm:cxn modelId="{D323AB5B-1B8B-49B3-B2BB-47E6132DB5ED}" type="presOf" srcId="{CFADF769-0F58-4E54-9122-E8ACD6DF2077}" destId="{50C828D6-519B-43AB-82FF-456A0728AC9D}" srcOrd="0" destOrd="0" presId="urn:microsoft.com/office/officeart/2005/8/layout/radial4"/>
    <dgm:cxn modelId="{BFD38F18-B2D3-4211-A25E-29C9EB8B3B1E}" srcId="{42CB3350-9A2D-4C82-BE66-651DD0F9164A}" destId="{7CBC9356-75CC-4BBC-9A83-F0CB32C43CBA}" srcOrd="2" destOrd="0" parTransId="{93C2AE6A-6731-4181-9EC2-184BFC08F954}" sibTransId="{C36C5891-2E43-4673-B80A-98D573DF6B9A}"/>
    <dgm:cxn modelId="{F62C2C6A-0EB7-4955-AA3E-1AA3615A2323}" type="presOf" srcId="{42CB3350-9A2D-4C82-BE66-651DD0F9164A}" destId="{2FE2832F-782A-4012-BE7C-2A6E60D492F9}" srcOrd="0" destOrd="0" presId="urn:microsoft.com/office/officeart/2005/8/layout/radial4"/>
    <dgm:cxn modelId="{EDC4CE76-2EC1-4B17-BC0F-D595CD624F56}" type="presOf" srcId="{93C2AE6A-6731-4181-9EC2-184BFC08F954}" destId="{C95FA9C9-5A1B-4477-9982-02FDEF2E8A9C}" srcOrd="0" destOrd="0" presId="urn:microsoft.com/office/officeart/2005/8/layout/radial4"/>
    <dgm:cxn modelId="{1F7B5E96-7D1B-454A-8794-E34B956171F4}" srcId="{42CB3350-9A2D-4C82-BE66-651DD0F9164A}" destId="{0ACE96BB-F73E-4AEA-A932-1C3BE21A6C70}" srcOrd="0" destOrd="0" parTransId="{57E64FF0-DB8F-41BA-8DA9-3DCA778F19E1}" sibTransId="{9CD413EC-3930-41D1-9E7C-FD56477B6BD1}"/>
    <dgm:cxn modelId="{2F2645EF-65E3-4BA4-B877-92D2C1F5B19C}" type="presOf" srcId="{87DD8ADF-6A74-470F-A249-46CACA134854}" destId="{A5888E41-4195-4E45-BD12-81CB275A6573}" srcOrd="0" destOrd="0" presId="urn:microsoft.com/office/officeart/2005/8/layout/radial4"/>
    <dgm:cxn modelId="{0995F24C-93B3-4CE6-8457-F1A34B971336}" srcId="{42CB3350-9A2D-4C82-BE66-651DD0F9164A}" destId="{87DD8ADF-6A74-470F-A249-46CACA134854}" srcOrd="4" destOrd="0" parTransId="{10F60D3E-B82D-4B80-AD73-50E409FDB764}" sibTransId="{8C879BB8-0B9E-4B7B-A0EA-4F7CC4A7276C}"/>
    <dgm:cxn modelId="{7524BECF-A4A6-4EED-B585-F2E7BCC5F3CD}" srcId="{42CB3350-9A2D-4C82-BE66-651DD0F9164A}" destId="{89B403B3-D5F3-4CA3-BA2F-57F6CEEDB38C}" srcOrd="5" destOrd="0" parTransId="{1B9B04C5-F68F-4848-A78C-69C088886D23}" sibTransId="{BA053290-37BB-44CE-833F-CD5577568094}"/>
    <dgm:cxn modelId="{94E02DEF-089F-4BE0-B378-802F59F604D1}" type="presOf" srcId="{0ACE96BB-F73E-4AEA-A932-1C3BE21A6C70}" destId="{16804FDC-67C5-4EB8-9ED0-D354FC397441}" srcOrd="0" destOrd="0" presId="urn:microsoft.com/office/officeart/2005/8/layout/radial4"/>
    <dgm:cxn modelId="{D15E3CB6-AB62-4CCC-8077-2A433ADDE7EC}" type="presOf" srcId="{7AD987F0-C895-4313-A092-C9627223E6C2}" destId="{D972191C-A9B0-4256-B68D-9A02A0E0E84B}" srcOrd="0" destOrd="0" presId="urn:microsoft.com/office/officeart/2005/8/layout/radial4"/>
    <dgm:cxn modelId="{92EC4DE4-F527-4047-9B92-CB9240FB5A52}" type="presOf" srcId="{17765640-7688-445E-B337-844400A3A6DB}" destId="{E141510E-2DF0-459B-AFA2-C53216A692A2}" srcOrd="0" destOrd="0" presId="urn:microsoft.com/office/officeart/2005/8/layout/radial4"/>
    <dgm:cxn modelId="{B17B6B9B-F9BC-454A-8480-8791664E3394}" type="presOf" srcId="{10F60D3E-B82D-4B80-AD73-50E409FDB764}" destId="{FCACC1B0-0D44-4F8E-9102-AE2B87BB8E94}" srcOrd="0" destOrd="0" presId="urn:microsoft.com/office/officeart/2005/8/layout/radial4"/>
    <dgm:cxn modelId="{2D517E05-9D25-4050-9B6C-399C5DD064DF}" type="presOf" srcId="{89B403B3-D5F3-4CA3-BA2F-57F6CEEDB38C}" destId="{3E2B43A9-7CE9-4B90-BC56-1F8FBA0B438D}" srcOrd="0" destOrd="0" presId="urn:microsoft.com/office/officeart/2005/8/layout/radial4"/>
    <dgm:cxn modelId="{11F697C3-4B02-4A6B-9093-1ED88F18F8A2}" type="presParOf" srcId="{D972191C-A9B0-4256-B68D-9A02A0E0E84B}" destId="{2FE2832F-782A-4012-BE7C-2A6E60D492F9}" srcOrd="0" destOrd="0" presId="urn:microsoft.com/office/officeart/2005/8/layout/radial4"/>
    <dgm:cxn modelId="{0BCEF0A7-3DED-4C99-B153-AE6CA405A88E}" type="presParOf" srcId="{D972191C-A9B0-4256-B68D-9A02A0E0E84B}" destId="{4C824BF4-3C9D-42A2-AABC-99E754623CD5}" srcOrd="1" destOrd="0" presId="urn:microsoft.com/office/officeart/2005/8/layout/radial4"/>
    <dgm:cxn modelId="{0BFB58C0-41E3-482F-9151-14EFBAA7903A}" type="presParOf" srcId="{D972191C-A9B0-4256-B68D-9A02A0E0E84B}" destId="{16804FDC-67C5-4EB8-9ED0-D354FC397441}" srcOrd="2" destOrd="0" presId="urn:microsoft.com/office/officeart/2005/8/layout/radial4"/>
    <dgm:cxn modelId="{B20F5D66-02FE-4E7A-A855-A364A0B2B455}" type="presParOf" srcId="{D972191C-A9B0-4256-B68D-9A02A0E0E84B}" destId="{004F9476-543D-42F9-B73E-0405E368D0A8}" srcOrd="3" destOrd="0" presId="urn:microsoft.com/office/officeart/2005/8/layout/radial4"/>
    <dgm:cxn modelId="{A1152FE2-0AB1-415B-953B-71DE4C473D06}" type="presParOf" srcId="{D972191C-A9B0-4256-B68D-9A02A0E0E84B}" destId="{E141510E-2DF0-459B-AFA2-C53216A692A2}" srcOrd="4" destOrd="0" presId="urn:microsoft.com/office/officeart/2005/8/layout/radial4"/>
    <dgm:cxn modelId="{B73851D2-D041-4756-B5F7-D90C7FB2F255}" type="presParOf" srcId="{D972191C-A9B0-4256-B68D-9A02A0E0E84B}" destId="{C95FA9C9-5A1B-4477-9982-02FDEF2E8A9C}" srcOrd="5" destOrd="0" presId="urn:microsoft.com/office/officeart/2005/8/layout/radial4"/>
    <dgm:cxn modelId="{F5860FE3-FD4A-4749-9B7E-198A10F9DBD6}" type="presParOf" srcId="{D972191C-A9B0-4256-B68D-9A02A0E0E84B}" destId="{6C4103DD-C8D9-4CC4-B244-A295EADAD40A}" srcOrd="6" destOrd="0" presId="urn:microsoft.com/office/officeart/2005/8/layout/radial4"/>
    <dgm:cxn modelId="{564D9184-602A-4A74-AB19-5C6699E91E92}" type="presParOf" srcId="{D972191C-A9B0-4256-B68D-9A02A0E0E84B}" destId="{B64AA113-EF66-4554-A021-9D8699D72045}" srcOrd="7" destOrd="0" presId="urn:microsoft.com/office/officeart/2005/8/layout/radial4"/>
    <dgm:cxn modelId="{19EF2334-0C98-4770-B981-8104FB53ED5B}" type="presParOf" srcId="{D972191C-A9B0-4256-B68D-9A02A0E0E84B}" destId="{50C828D6-519B-43AB-82FF-456A0728AC9D}" srcOrd="8" destOrd="0" presId="urn:microsoft.com/office/officeart/2005/8/layout/radial4"/>
    <dgm:cxn modelId="{3D6B3F5A-DD33-427C-AD85-E9F55441B284}" type="presParOf" srcId="{D972191C-A9B0-4256-B68D-9A02A0E0E84B}" destId="{FCACC1B0-0D44-4F8E-9102-AE2B87BB8E94}" srcOrd="9" destOrd="0" presId="urn:microsoft.com/office/officeart/2005/8/layout/radial4"/>
    <dgm:cxn modelId="{E4493D04-3736-4040-B27E-02230B483A04}" type="presParOf" srcId="{D972191C-A9B0-4256-B68D-9A02A0E0E84B}" destId="{A5888E41-4195-4E45-BD12-81CB275A6573}" srcOrd="10" destOrd="0" presId="urn:microsoft.com/office/officeart/2005/8/layout/radial4"/>
    <dgm:cxn modelId="{75AE0876-5B49-4537-B5B6-87E12CF29F8C}" type="presParOf" srcId="{D972191C-A9B0-4256-B68D-9A02A0E0E84B}" destId="{DB71A920-83D3-48B2-9162-343851BB74AC}" srcOrd="11" destOrd="0" presId="urn:microsoft.com/office/officeart/2005/8/layout/radial4"/>
    <dgm:cxn modelId="{A6E7EF8A-A553-4BDA-8BD2-5C30DA161123}" type="presParOf" srcId="{D972191C-A9B0-4256-B68D-9A02A0E0E84B}" destId="{3E2B43A9-7CE9-4B90-BC56-1F8FBA0B438D}" srcOrd="12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142852"/>
          <a:ext cx="8858312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14480" y="285728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Социально – экономическая проблема развития спорта в Орловской области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40</Words>
  <PresentationFormat>Экран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13</cp:revision>
  <dcterms:modified xsi:type="dcterms:W3CDTF">2010-03-18T12:55:59Z</dcterms:modified>
</cp:coreProperties>
</file>